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76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52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5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74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7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95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55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03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88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30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1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8662D-4770-4ABF-8D1F-04EE14FDECA9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9C9F0-D263-4791-917A-1295664D3F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9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Лера2008\Downloads\Без названия487_20251116205835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91" y="298381"/>
            <a:ext cx="2772076" cy="2800953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9055" y="2210695"/>
            <a:ext cx="9144000" cy="365759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ПАМЯТКИ ДЛЯ РОДИТЕЛЕЙ</a:t>
            </a:r>
            <a:br>
              <a:rPr lang="ru-RU" sz="4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(законных представителей) обучающихся</a:t>
            </a:r>
            <a:br>
              <a:rPr lang="ru-RU" sz="4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МБОУ СОШ №17 г. Азова</a:t>
            </a:r>
            <a:r>
              <a:rPr lang="ru-RU" sz="4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по вопросам профилактики деструктивного поведения подростков и обеспечения безопасности обучающихся</a:t>
            </a:r>
            <a:endParaRPr lang="ru-RU" sz="40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533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292985de-6d15-494c-8c9f-107e765fa745 (1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7667" r="1328"/>
          <a:stretch/>
        </p:blipFill>
        <p:spPr bwMode="auto">
          <a:xfrm>
            <a:off x="4800600" y="228600"/>
            <a:ext cx="6629400" cy="640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6391274" y="4071938"/>
            <a:ext cx="71437" cy="176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39075" y="4029076"/>
            <a:ext cx="57150" cy="176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86776" y="4071938"/>
            <a:ext cx="76200" cy="988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Ь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62976" y="4071938"/>
            <a:ext cx="95249" cy="1142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39176" y="4026693"/>
            <a:ext cx="95250" cy="2047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001251" y="3814761"/>
            <a:ext cx="80962" cy="211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401301" y="4386261"/>
            <a:ext cx="80962" cy="2119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758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46251aa2-8114-46d9-aadd-7092b0bfbf9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7651"/>
            <a:ext cx="6457950" cy="630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1816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81f6fb22-0956-4f2b-b38a-ed3c1319d219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r="3131"/>
          <a:stretch/>
        </p:blipFill>
        <p:spPr bwMode="auto">
          <a:xfrm>
            <a:off x="4743450" y="228600"/>
            <a:ext cx="6819900" cy="640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60886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90612f6d-753c-406c-8396-232341b797cf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7" r="394"/>
          <a:stretch/>
        </p:blipFill>
        <p:spPr bwMode="auto">
          <a:xfrm>
            <a:off x="4705350" y="228600"/>
            <a:ext cx="6819900" cy="6362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9184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f33613b1-461d-40e5-bdbc-9767fae6501f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204788"/>
            <a:ext cx="6324600" cy="61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548313" y="1233488"/>
            <a:ext cx="90488" cy="1857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</a:t>
            </a:r>
            <a:endParaRPr lang="ru-RU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ownloads\47821064-d288-49ef-aaf1-f47e8af89e0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" r="1511" b="3801"/>
          <a:stretch/>
        </p:blipFill>
        <p:spPr bwMode="auto">
          <a:xfrm>
            <a:off x="4953001" y="381000"/>
            <a:ext cx="6438900" cy="609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Лера2008\Downloads\Без названия487_20251116205835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8429625" y="928687"/>
            <a:ext cx="76199" cy="1666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162050"/>
            <a:ext cx="55244" cy="161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4025" y="1685925"/>
            <a:ext cx="64769" cy="142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9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201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99" y="247651"/>
            <a:ext cx="6667501" cy="6267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5306890"/>
            <a:ext cx="2457450" cy="1417759"/>
          </a:xfrm>
          <a:prstGeom prst="rect">
            <a:avLst/>
          </a:prstGeom>
        </p:spPr>
      </p:pic>
      <p:pic>
        <p:nvPicPr>
          <p:cNvPr id="4" name="Рисунок 3" descr="C:\Users\Лера2008\Downloads\Без названия487_20251116205835.pn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7000"/>
                    </a14:imgEffect>
                    <a14:imgEffect>
                      <a14:colorTemperature colorTemp="7105"/>
                    </a14:imgEffect>
                    <a14:imgEffect>
                      <a14:saturation sat="115000"/>
                    </a14:imgEffect>
                    <a14:imgEffect>
                      <a14:brightnessContrast bright="5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600200"/>
            <a:ext cx="3276600" cy="3105150"/>
          </a:xfrm>
          <a:prstGeom prst="rect">
            <a:avLst/>
          </a:prstGeom>
          <a:noFill/>
          <a:ln>
            <a:noFill/>
          </a:ln>
          <a:effectLst>
            <a:glow rad="1905000">
              <a:schemeClr val="accent1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62729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14</Words>
  <Application>Microsoft Office PowerPoint</Application>
  <PresentationFormat>Широкоэкранный</PresentationFormat>
  <Paragraphs>12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Bahnschrift SemiBold SemiConden</vt:lpstr>
      <vt:lpstr>Calibri</vt:lpstr>
      <vt:lpstr>Calibri Light</vt:lpstr>
      <vt:lpstr>Times New Roman</vt:lpstr>
      <vt:lpstr>Тема Office</vt:lpstr>
      <vt:lpstr>ПАМЯТКИ ДЛЯ РОДИТЕЛЕЙ (законных представителей) обучающихся МБОУ СОШ №17 г. Азова  по вопросам профилактики деструктивного поведения подростков и обеспечения безопасности обучающихся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ПАМЯТКИ ДЛЯ РОДИТЕЛЕЙ (законных представителей) обучающихся МБОУ СОШ №17 г. Азова  по вопросам профилактики деструктивного поведения подростков и обеспечения безопасности обучающихся</dc:title>
  <dc:creator>User</dc:creator>
  <cp:lastModifiedBy>User</cp:lastModifiedBy>
  <cp:revision>7</cp:revision>
  <dcterms:created xsi:type="dcterms:W3CDTF">2026-01-14T13:29:30Z</dcterms:created>
  <dcterms:modified xsi:type="dcterms:W3CDTF">2026-01-15T07:18:34Z</dcterms:modified>
</cp:coreProperties>
</file>