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8" r:id="rId4"/>
    <p:sldId id="259" r:id="rId5"/>
    <p:sldId id="266" r:id="rId6"/>
    <p:sldId id="256" r:id="rId7"/>
    <p:sldId id="263" r:id="rId8"/>
    <p:sldId id="261" r:id="rId9"/>
    <p:sldId id="262" r:id="rId10"/>
    <p:sldId id="260" r:id="rId11"/>
    <p:sldId id="264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E0000"/>
    <a:srgbClr val="6B3109"/>
    <a:srgbClr val="74350A"/>
    <a:srgbClr val="E8B76E"/>
    <a:srgbClr val="E9BB77"/>
    <a:srgbClr val="F1D2A5"/>
    <a:srgbClr val="CEB9DD"/>
    <a:srgbClr val="A0B4E0"/>
    <a:srgbClr val="186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1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2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10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9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47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6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2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3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535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3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790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651FE-1D21-4D0C-A06E-19AE23F69A0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06311-69CD-442E-BC6A-35774CE25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01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8288" y="5501949"/>
            <a:ext cx="8360899" cy="628048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ЗИМНИЕ КАНИКУЛЫ</a:t>
            </a:r>
            <a:endParaRPr lang="ru-RU" sz="4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2215" y="1184015"/>
            <a:ext cx="11493305" cy="4061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</a:t>
            </a: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ПЕРЕД КАНИКУЛАМИ</a:t>
            </a:r>
          </a:p>
        </p:txBody>
      </p:sp>
      <p:pic>
        <p:nvPicPr>
          <p:cNvPr id="5" name="Рисунок 4" descr="C:\Users\Лера2008\Downloads\Без названия487_20251116205835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69" y="393894"/>
            <a:ext cx="2982350" cy="2827605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10552794" y="5338903"/>
            <a:ext cx="1432629" cy="1432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9450994" y="5679074"/>
            <a:ext cx="1055525" cy="1055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1747328" y="5677860"/>
            <a:ext cx="1047291" cy="1047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221691" y="5332791"/>
            <a:ext cx="1432629" cy="1432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10548104" y="5332791"/>
            <a:ext cx="1432629" cy="1432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7707856" y="269769"/>
            <a:ext cx="802462" cy="8024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10111529" y="220825"/>
            <a:ext cx="900349" cy="9003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8722508" y="58112"/>
            <a:ext cx="1162397" cy="11623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6986745" y="92209"/>
            <a:ext cx="625283" cy="6252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1368722" y="152069"/>
            <a:ext cx="993731" cy="9937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11342790" y="263073"/>
            <a:ext cx="642338" cy="6423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220514" y="326668"/>
            <a:ext cx="625283" cy="6252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4294527" y="290106"/>
            <a:ext cx="625283" cy="6252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2849414" y="92211"/>
            <a:ext cx="625283" cy="6252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3529267" y="479431"/>
            <a:ext cx="625283" cy="6252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4326776" y="6083646"/>
            <a:ext cx="542601" cy="5426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3241384" y="6141314"/>
            <a:ext cx="625283" cy="6252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6509500" y="6012965"/>
            <a:ext cx="530993" cy="53099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57">
            <a:off x="7911164" y="6042304"/>
            <a:ext cx="625283" cy="6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94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95" y="0"/>
            <a:ext cx="6858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7624" y="309489"/>
            <a:ext cx="4346917" cy="620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9622" y="6348788"/>
            <a:ext cx="77002" cy="163629"/>
          </a:xfrm>
          <a:prstGeom prst="rect">
            <a:avLst/>
          </a:prstGeom>
          <a:solidFill>
            <a:srgbClr val="9255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З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62043" y="6140917"/>
            <a:ext cx="63706" cy="207871"/>
          </a:xfrm>
          <a:prstGeom prst="rect">
            <a:avLst/>
          </a:prstGeom>
          <a:solidFill>
            <a:srgbClr val="9255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д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923646" y="4063927"/>
            <a:ext cx="84330" cy="244767"/>
          </a:xfrm>
          <a:prstGeom prst="rect">
            <a:avLst/>
          </a:prstGeom>
          <a:solidFill>
            <a:srgbClr val="CEB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9E0000"/>
                </a:solidFill>
              </a:rPr>
              <a:t>Н</a:t>
            </a:r>
            <a:endParaRPr lang="ru-RU" sz="1100" b="1" dirty="0">
              <a:solidFill>
                <a:srgbClr val="9E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7975" y="4063927"/>
            <a:ext cx="137051" cy="244767"/>
          </a:xfrm>
          <a:prstGeom prst="rect">
            <a:avLst/>
          </a:prstGeom>
          <a:solidFill>
            <a:srgbClr val="CEB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9E0000"/>
                </a:solidFill>
              </a:rPr>
              <a:t>Е</a:t>
            </a:r>
            <a:endParaRPr lang="ru-RU" sz="1100" b="1" dirty="0">
              <a:solidFill>
                <a:srgbClr val="9E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7624" y="309489"/>
            <a:ext cx="4445391" cy="620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14" name="Рисунок 13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80" y="740403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20348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57" y="0"/>
            <a:ext cx="6858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624" y="309489"/>
            <a:ext cx="4445391" cy="620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174" y="726336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6294922" y="5322771"/>
            <a:ext cx="105878" cy="221381"/>
          </a:xfrm>
          <a:prstGeom prst="rect">
            <a:avLst/>
          </a:prstGeom>
          <a:solidFill>
            <a:srgbClr val="F1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74350A"/>
                </a:solidFill>
              </a:rPr>
              <a:t>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0620" y="6622181"/>
            <a:ext cx="1266260" cy="1361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1330" y="4372077"/>
            <a:ext cx="42518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77" y="0"/>
            <a:ext cx="65150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924" y="239151"/>
            <a:ext cx="4445391" cy="620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74" y="691166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5828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9674" y="344843"/>
            <a:ext cx="4223825" cy="6110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 descr="C:\Users\Лера2008\Downloads\Без названия487_20251116205835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41" y="835052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51" y="0"/>
            <a:ext cx="6858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533" y="2187643"/>
            <a:ext cx="213518" cy="45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0592"/>
                    </a14:imgEffect>
                    <a14:imgEffect>
                      <a14:saturation sat="3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1419" y="4598531"/>
            <a:ext cx="78023" cy="18522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751419" y="4598531"/>
            <a:ext cx="96252" cy="19614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6B3109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1133424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47" y="0"/>
            <a:ext cx="6858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8174" y="373718"/>
            <a:ext cx="4223825" cy="6110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80" y="740403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00048" y="373718"/>
            <a:ext cx="4223825" cy="6110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03" y="740402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0241280" y="2290812"/>
            <a:ext cx="356134" cy="1636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9E0000"/>
                </a:solidFill>
              </a:rPr>
              <a:t>СЬ</a:t>
            </a:r>
            <a:endParaRPr lang="ru-RU" sz="1200" b="1" dirty="0">
              <a:solidFill>
                <a:srgbClr val="9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9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24" y="0"/>
            <a:ext cx="6858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57" y="346508"/>
            <a:ext cx="4276578" cy="616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80" y="740403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1936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64" y="0"/>
            <a:ext cx="6858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6301" y="373718"/>
            <a:ext cx="4223825" cy="6110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68" y="786925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4386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0" y="0"/>
            <a:ext cx="6858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9488" y="346508"/>
            <a:ext cx="4307675" cy="616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24160" y="6083165"/>
            <a:ext cx="1203960" cy="298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Franklin Gothic Demi Cond" panose="020B0706030402020204" pitchFamily="34" charset="0"/>
              </a:rPr>
              <a:t>ЭЛЕКТРОПЕРЕДАЧ</a:t>
            </a:r>
            <a:endParaRPr lang="ru-RU" sz="11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8" name="Рисунок 7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80" y="740403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6891689" y="1087653"/>
            <a:ext cx="182880" cy="2213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latin typeface="Arial Black" panose="020B0A04020102020204" pitchFamily="34" charset="0"/>
              </a:rPr>
              <a:t>Р</a:t>
            </a:r>
            <a:endParaRPr lang="ru-RU" sz="19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2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7624" y="309489"/>
            <a:ext cx="4445391" cy="620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15" y="0"/>
            <a:ext cx="6858000" cy="68580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852160" y="6131292"/>
            <a:ext cx="385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015790" y="5130266"/>
            <a:ext cx="115504" cy="144378"/>
          </a:xfrm>
          <a:prstGeom prst="rect">
            <a:avLst/>
          </a:prstGeom>
          <a:solidFill>
            <a:srgbClr val="E9B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74350A"/>
                </a:solidFill>
              </a:rPr>
              <a:t>Я</a:t>
            </a:r>
            <a:endParaRPr lang="ru-RU" sz="1400" b="1" dirty="0">
              <a:solidFill>
                <a:srgbClr val="74350A"/>
              </a:solidFill>
            </a:endParaRPr>
          </a:p>
        </p:txBody>
      </p:sp>
      <p:pic>
        <p:nvPicPr>
          <p:cNvPr id="9" name="Рисунок 8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28" y="768539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44648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08" y="0"/>
            <a:ext cx="6858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624" y="309489"/>
            <a:ext cx="4445391" cy="620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275672" y="5534525"/>
            <a:ext cx="9625" cy="115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58509" y="6237171"/>
            <a:ext cx="3931488" cy="620829"/>
          </a:xfrm>
          <a:prstGeom prst="rect">
            <a:avLst/>
          </a:prstGeom>
          <a:solidFill>
            <a:srgbClr val="9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82" y="726335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0574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42" y="-18047"/>
            <a:ext cx="6858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624" y="309489"/>
            <a:ext cx="4445391" cy="6202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ИНСТРУКТАЖ ПЕРЕД КАНИКУЛАМИ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11528" y="3513221"/>
            <a:ext cx="1126156" cy="154004"/>
          </a:xfrm>
          <a:prstGeom prst="rect">
            <a:avLst/>
          </a:prstGeom>
          <a:solidFill>
            <a:srgbClr val="F1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рюкзак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5873"/>
                    </a14:imgEffect>
                    <a14:imgEffect>
                      <a14:saturation sat="91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174" y="726336"/>
            <a:ext cx="2138289" cy="2008163"/>
          </a:xfrm>
          <a:prstGeom prst="rect">
            <a:avLst/>
          </a:prstGeom>
          <a:noFill/>
          <a:ln>
            <a:noFill/>
          </a:ln>
          <a:effectLst>
            <a:glow rad="1092200">
              <a:schemeClr val="bg1"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/>
          <a:stretch/>
        </p:blipFill>
        <p:spPr>
          <a:xfrm>
            <a:off x="8989996" y="6088881"/>
            <a:ext cx="1674796" cy="759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88" t="-1" r="23936" b="32839"/>
          <a:stretch/>
        </p:blipFill>
        <p:spPr>
          <a:xfrm>
            <a:off x="10527923" y="6088881"/>
            <a:ext cx="273737" cy="1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5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55</Words>
  <Application>Microsoft Office PowerPoint</Application>
  <PresentationFormat>Широкоэкранный</PresentationFormat>
  <Paragraphs>54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Constantia</vt:lpstr>
      <vt:lpstr>Franklin Gothic Demi Cond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2025-12-24T11:29:21Z</dcterms:created>
  <dcterms:modified xsi:type="dcterms:W3CDTF">2025-12-25T14:50:41Z</dcterms:modified>
</cp:coreProperties>
</file>